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Monday, October 24,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 PPT and notes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 Crossword and Word Search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None.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Have you ever experienced an earthquake?  </a:t>
            </a:r>
            <a:r>
              <a:rPr lang="en-US" smtClean="0">
                <a:solidFill>
                  <a:srgbClr val="FFFF00"/>
                </a:solidFill>
              </a:rPr>
              <a:t>If so, what </a:t>
            </a:r>
            <a:r>
              <a:rPr lang="en-US" dirty="0" smtClean="0">
                <a:solidFill>
                  <a:srgbClr val="FFFF00"/>
                </a:solidFill>
              </a:rPr>
              <a:t>was it like?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 Monitoring Log (green)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Monday, October 24,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29"/>
            <a:ext cx="11111807" cy="5035256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Work with a partner.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Go to </a:t>
            </a:r>
            <a:r>
              <a:rPr lang="en-US" sz="4000" dirty="0" smtClean="0">
                <a:solidFill>
                  <a:srgbClr val="FFFF00"/>
                </a:solidFill>
              </a:rPr>
              <a:t>http</a:t>
            </a:r>
            <a:r>
              <a:rPr lang="en-US" sz="4000" dirty="0">
                <a:solidFill>
                  <a:srgbClr val="FFFF00"/>
                </a:solidFill>
              </a:rPr>
              <a:t>://</a:t>
            </a:r>
            <a:r>
              <a:rPr lang="en-US" sz="4000" dirty="0" smtClean="0">
                <a:solidFill>
                  <a:srgbClr val="FFFF00"/>
                </a:solidFill>
              </a:rPr>
              <a:t>www.cusd80.com/Page/76352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Complete Earthquake Power Point note sheet.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Hand in when finished.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Work on Earthquake Crossword and Word Search.  Use the power point to help you.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47958</TotalTime>
  <Words>142</Words>
  <Application>Microsoft Office PowerPoint</Application>
  <PresentationFormat>Widescreen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Monday, October 24, 2016</vt:lpstr>
      <vt:lpstr>Monday, October 24,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453</cp:revision>
  <cp:lastPrinted>2016-04-26T17:44:54Z</cp:lastPrinted>
  <dcterms:created xsi:type="dcterms:W3CDTF">2015-10-22T15:42:29Z</dcterms:created>
  <dcterms:modified xsi:type="dcterms:W3CDTF">2016-10-24T20:45:32Z</dcterms:modified>
</cp:coreProperties>
</file>